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6" r:id="rId28"/>
    <p:sldId id="279" r:id="rId29"/>
    <p:sldId id="287" r:id="rId30"/>
    <p:sldId id="285" r:id="rId31"/>
    <p:sldId id="289" r:id="rId32"/>
    <p:sldId id="288" r:id="rId33"/>
    <p:sldId id="280" r:id="rId34"/>
    <p:sldId id="281" r:id="rId35"/>
    <p:sldId id="282" r:id="rId36"/>
    <p:sldId id="283" r:id="rId37"/>
    <p:sldId id="284" r:id="rId38"/>
  </p:sldIdLst>
  <p:sldSz cx="9144000" cy="5143500" type="screen16x9"/>
  <p:notesSz cx="6858000" cy="9144000"/>
  <p:embeddedFontLst>
    <p:embeddedFont>
      <p:font typeface="Titillium Web" panose="020B0604020202020204" charset="0"/>
      <p:regular r:id="rId40"/>
      <p:bold r:id="rId41"/>
      <p:italic r:id="rId42"/>
      <p:boldItalic r:id="rId43"/>
    </p:embeddedFont>
    <p:embeddedFont>
      <p:font typeface="Helvetica Neue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mfortaa" panose="020B0604020202020204" charset="0"/>
      <p:regular r:id="rId52"/>
      <p:bold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72252b8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72252b8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072252b8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5072252b8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e653be3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4fe653be3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Chiedere quanti conoscono il termine data science, se sanno cos’è e cosa pensano possa essere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e653be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e653be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con questa word cloud gli diamo un’idea di cosa sia la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1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gi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10" Type="http://schemas.openxmlformats.org/officeDocument/2006/relationships/image" Target="../media/image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jpg"/><Relationship Id="rId7" Type="http://schemas.openxmlformats.org/officeDocument/2006/relationships/image" Target="../media/image9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jp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3134825"/>
            <a:ext cx="43014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/>
              <a:t>Cos’è la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>
                <a:solidFill>
                  <a:srgbClr val="761E86"/>
                </a:solidFill>
              </a:rPr>
              <a:t>Data Science </a:t>
            </a:r>
            <a:endParaRPr sz="4800">
              <a:solidFill>
                <a:srgbClr val="761E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r="4287"/>
          <a:stretch/>
        </p:blipFill>
        <p:spPr>
          <a:xfrm>
            <a:off x="-428625" y="0"/>
            <a:ext cx="9572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>
            <a:spLocks noGrp="1"/>
          </p:cNvSpPr>
          <p:nvPr>
            <p:ph type="title"/>
          </p:nvPr>
        </p:nvSpPr>
        <p:spPr>
          <a:xfrm>
            <a:off x="277625" y="174625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Packages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446" name="Google Shape;446;p63"/>
          <p:cNvCxnSpPr/>
          <p:nvPr/>
        </p:nvCxnSpPr>
        <p:spPr>
          <a:xfrm>
            <a:off x="4583771" y="670200"/>
            <a:ext cx="2100" cy="4469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63"/>
          <p:cNvSpPr/>
          <p:nvPr/>
        </p:nvSpPr>
        <p:spPr>
          <a:xfrm>
            <a:off x="4474122" y="10641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4474122" y="44198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2465825" y="799550"/>
            <a:ext cx="1885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792675" y="4203700"/>
            <a:ext cx="18855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loading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 rotWithShape="1">
          <a:blip r:embed="rId3">
            <a:alphaModFix/>
          </a:blip>
          <a:srcRect l="6270" t="11568" r="6270" b="5084"/>
          <a:stretch/>
        </p:blipFill>
        <p:spPr>
          <a:xfrm>
            <a:off x="437326" y="1286275"/>
            <a:ext cx="2747950" cy="3093637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" name="Google Shape;452;p63"/>
          <p:cNvSpPr txBox="1"/>
          <p:nvPr/>
        </p:nvSpPr>
        <p:spPr>
          <a:xfrm>
            <a:off x="0" y="4419850"/>
            <a:ext cx="39042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4">
            <a:alphaModFix/>
          </a:blip>
          <a:srcRect r="14668"/>
          <a:stretch/>
        </p:blipFill>
        <p:spPr>
          <a:xfrm>
            <a:off x="6058750" y="744550"/>
            <a:ext cx="2639725" cy="309362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4" name="Google Shape;454;p63"/>
          <p:cNvSpPr txBox="1"/>
          <p:nvPr/>
        </p:nvSpPr>
        <p:spPr>
          <a:xfrm>
            <a:off x="5765213" y="3838175"/>
            <a:ext cx="3226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library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101600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 </a:t>
            </a: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 flipH="1">
            <a:off x="1668171" y="1279900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3253700" y="50136"/>
            <a:ext cx="5133148" cy="50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r="9755"/>
          <a:stretch/>
        </p:blipFill>
        <p:spPr>
          <a:xfrm>
            <a:off x="2966066" y="581891"/>
            <a:ext cx="5575261" cy="45616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 flipH="1">
            <a:off x="1668171" y="1279900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3" y="2321587"/>
            <a:ext cx="518252" cy="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della data science &amp; ML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/>
              <a:t>Ringraziamo i nostri partner &amp; host</a:t>
            </a:r>
            <a:endParaRPr sz="3600"/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436" y="4110899"/>
            <a:ext cx="1669421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 rotWithShape="1">
          <a:blip r:embed="rId4">
            <a:alphaModFix/>
          </a:blip>
          <a:srcRect l="25413" t="21739" r="24063" b="22800"/>
          <a:stretch/>
        </p:blipFill>
        <p:spPr>
          <a:xfrm>
            <a:off x="1153390" y="2467842"/>
            <a:ext cx="1421483" cy="101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085" y="115527"/>
            <a:ext cx="1023815" cy="116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0857" y="4140512"/>
            <a:ext cx="2535237" cy="5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1115" y="2337956"/>
            <a:ext cx="2061970" cy="1270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 rotWithShape="1">
          <a:blip r:embed="rId8">
            <a:alphaModFix/>
          </a:blip>
          <a:srcRect l="11626" t="8053" r="12942"/>
          <a:stretch/>
        </p:blipFill>
        <p:spPr>
          <a:xfrm>
            <a:off x="3913857" y="1978210"/>
            <a:ext cx="1221592" cy="123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Kickoff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5 Marzo ’19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Ospiti per talk e workshop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marL="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sz="3000" b="0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sng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>
            <a:spLocks noGrp="1"/>
          </p:cNvSpPr>
          <p:nvPr>
            <p:ph type="ctrTitle"/>
          </p:nvPr>
        </p:nvSpPr>
        <p:spPr>
          <a:xfrm>
            <a:off x="1865850" y="1637250"/>
            <a:ext cx="5412300" cy="1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87"/>
            <a:ext cx="9144000" cy="515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Cosa sono i dati?</a:t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775">
            <a:off x="5490148" y="556357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9;p49"/>
          <p:cNvPicPr preferRelativeResize="0"/>
          <p:nvPr/>
        </p:nvPicPr>
        <p:blipFill rotWithShape="1">
          <a:blip r:embed="rId4">
            <a:alphaModFix/>
          </a:blip>
          <a:srcRect t="14777" b="9205"/>
          <a:stretch/>
        </p:blipFill>
        <p:spPr>
          <a:xfrm rot="721478">
            <a:off x="626892" y="184363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92263">
            <a:off x="6433206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1;p49"/>
          <p:cNvPicPr preferRelativeResize="0"/>
          <p:nvPr/>
        </p:nvPicPr>
        <p:blipFill rotWithShape="1">
          <a:blip r:embed="rId6">
            <a:alphaModFix/>
          </a:blip>
          <a:srcRect r="2008"/>
          <a:stretch/>
        </p:blipFill>
        <p:spPr>
          <a:xfrm rot="20975215">
            <a:off x="220405" y="925684"/>
            <a:ext cx="3768618" cy="16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7;p49"/>
          <p:cNvPicPr preferRelativeResize="0"/>
          <p:nvPr/>
        </p:nvPicPr>
        <p:blipFill rotWithShape="1">
          <a:blip r:embed="rId7">
            <a:alphaModFix/>
          </a:blip>
          <a:srcRect r="10120"/>
          <a:stretch/>
        </p:blipFill>
        <p:spPr>
          <a:xfrm>
            <a:off x="2674794" y="2081717"/>
            <a:ext cx="3830276" cy="272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912301" y="771502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548</Words>
  <Application>Microsoft Office PowerPoint</Application>
  <PresentationFormat>Presentazione su schermo (16:9)</PresentationFormat>
  <Paragraphs>151</Paragraphs>
  <Slides>34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34</vt:i4>
      </vt:variant>
    </vt:vector>
  </HeadingPairs>
  <TitlesOfParts>
    <vt:vector size="46" baseType="lpstr">
      <vt:lpstr>Titillium Web</vt:lpstr>
      <vt:lpstr>Arial</vt:lpstr>
      <vt:lpstr>Courier New</vt:lpstr>
      <vt:lpstr>Helvetica Neue</vt:lpstr>
      <vt:lpstr>Calibri</vt:lpstr>
      <vt:lpstr>Courier</vt:lpstr>
      <vt:lpstr>Comfortaa</vt:lpstr>
      <vt:lpstr>Verdana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La nostra mission è semplice </vt:lpstr>
      <vt:lpstr>Dove siamo oggi?</vt:lpstr>
      <vt:lpstr>R-LADIES  BARI</vt:lpstr>
      <vt:lpstr>Founders of R-Ladies Bari</vt:lpstr>
      <vt:lpstr>DATA SCIENCE</vt:lpstr>
      <vt:lpstr>Presentazione standard di PowerPoint</vt:lpstr>
      <vt:lpstr>Cosa sono i dati?</vt:lpstr>
      <vt:lpstr>Cos’è la  Data Science </vt:lpstr>
      <vt:lpstr>Data Science  workflow</vt:lpstr>
      <vt:lpstr>Ambiti di applicazione</vt:lpstr>
      <vt:lpstr>Presentazione standard di PowerPoint</vt:lpstr>
      <vt:lpstr>Il Data Scientist Moderno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Presentazione standard di PowerPoint</vt:lpstr>
      <vt:lpstr>Coding in R</vt:lpstr>
      <vt:lpstr>What RStudio IDE offers </vt:lpstr>
      <vt:lpstr>Packages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  <vt:lpstr>Ringraziamo i nostri partner &amp; host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Utente</cp:lastModifiedBy>
  <cp:revision>26</cp:revision>
  <dcterms:modified xsi:type="dcterms:W3CDTF">2019-03-02T19:27:20Z</dcterms:modified>
</cp:coreProperties>
</file>